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5" r:id="rId5"/>
    <p:sldId id="297" r:id="rId6"/>
    <p:sldId id="291" r:id="rId7"/>
    <p:sldId id="292" r:id="rId8"/>
    <p:sldId id="296" r:id="rId9"/>
    <p:sldId id="293" r:id="rId10"/>
    <p:sldId id="294" r:id="rId11"/>
    <p:sldId id="281" r:id="rId12"/>
    <p:sldId id="28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85" autoAdjust="0"/>
    <p:restoredTop sz="97427" autoAdjust="0"/>
  </p:normalViewPr>
  <p:slideViewPr>
    <p:cSldViewPr snapToGrid="0">
      <p:cViewPr varScale="1">
        <p:scale>
          <a:sx n="77" d="100"/>
          <a:sy n="77" d="100"/>
        </p:scale>
        <p:origin x="88" y="12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16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51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4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65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7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09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67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34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2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77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245F-C5BB-4652-99C6-0FF7DABFAA0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9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olimpiadarb@yandex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k-soop.fioco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ts.sirius.onlin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uts.sirius.onlin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iriusolymp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vroracenter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5A806-2913-4037-AB3B-7198D900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DE5923-ADFD-069F-16B6-C519D4393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919" y="4611898"/>
            <a:ext cx="5054137" cy="83273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Валиева Гульфия Ильдаровна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820234D-57F5-EC8E-8714-7CC6429A6990}"/>
              </a:ext>
            </a:extLst>
          </p:cNvPr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BD1C13-3BBD-9B40-05D9-C2255ED8A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70" y="5444635"/>
            <a:ext cx="3731075" cy="7803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3B77FE-5E41-9EFE-2A5F-14E86BDD9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10" y="1906918"/>
            <a:ext cx="1975026" cy="2792594"/>
          </a:xfrm>
          <a:prstGeom prst="rect">
            <a:avLst/>
          </a:prstGeom>
        </p:spPr>
      </p:pic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CCFCE0BC-431F-F9B2-6673-CCCBDFB851A2}"/>
              </a:ext>
            </a:extLst>
          </p:cNvPr>
          <p:cNvSpPr txBox="1">
            <a:spLocks/>
          </p:cNvSpPr>
          <p:nvPr/>
        </p:nvSpPr>
        <p:spPr>
          <a:xfrm>
            <a:off x="0" y="216342"/>
            <a:ext cx="1219199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ГАОУДО "Центр развития талантов "Аврора"</a:t>
            </a:r>
          </a:p>
        </p:txBody>
      </p:sp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id="{011FD1F5-4AE9-ED9F-F96C-3884DBB6A5AF}"/>
              </a:ext>
            </a:extLst>
          </p:cNvPr>
          <p:cNvSpPr txBox="1">
            <a:spLocks/>
          </p:cNvSpPr>
          <p:nvPr/>
        </p:nvSpPr>
        <p:spPr>
          <a:xfrm>
            <a:off x="6582235" y="5213912"/>
            <a:ext cx="5519650" cy="1163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Зав.учебно</a:t>
            </a: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-методическим отделом ГАОУДО </a:t>
            </a:r>
            <a:b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талантов "Аврора"»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5A5B1D-DF50-D980-3964-B1EF37AA5DD0}"/>
              </a:ext>
            </a:extLst>
          </p:cNvPr>
          <p:cNvSpPr txBox="1"/>
          <p:nvPr/>
        </p:nvSpPr>
        <p:spPr>
          <a:xfrm>
            <a:off x="2852966" y="2022630"/>
            <a:ext cx="85537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5406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Информационно-методическое сопровождение школьного этапа всероссийской олимпиады школьников</a:t>
            </a:r>
            <a:endParaRPr lang="ru-RU" sz="3600" b="1" dirty="0">
              <a:solidFill>
                <a:srgbClr val="2540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626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0B663-2D2A-5052-5025-C6E48570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B0785-5AFE-2B70-5320-BCF22BD09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6381" y="-1265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отчетов о проведении школьного этапа ВсОШ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до 13 ноября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B44AD1FF-AD40-F9A1-E0E2-CF1065A7B12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F9C4C774-472F-02F7-3999-94EE04790A9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8EA1349B-6983-CC3B-2D18-645B131DA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" y="900871"/>
            <a:ext cx="6649037" cy="2628117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74D449-2D32-7AB4-51F0-15AF8AAFB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62" y="2504440"/>
            <a:ext cx="5617619" cy="410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04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DC0C3-E6BA-EDA5-D5F7-DC76D855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для участника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C45F1D5-B950-E848-3059-0CA9F58DA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613" y="1615455"/>
            <a:ext cx="4218132" cy="4351337"/>
          </a:xfrm>
        </p:spPr>
      </p:pic>
      <p:pic>
        <p:nvPicPr>
          <p:cNvPr id="4" name="object 4">
            <a:extLst>
              <a:ext uri="{FF2B5EF4-FFF2-40B4-BE49-F238E27FC236}">
                <a16:creationId xmlns:a16="http://schemas.microsoft.com/office/drawing/2014/main" id="{39507950-8E67-B6C1-43E6-83D6E104D1A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DC5483E0-6B69-589A-93A3-08059E4B5DD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A21662-BAA2-06B6-15DA-156C1FB014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9143" y="4007601"/>
            <a:ext cx="1975275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9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67ABA-7A06-F099-E256-BF48A3D23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31C27-89D2-5E3C-FEEF-1CDAC908A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37FCBB-05BC-CC29-7F45-5C5F6B5E3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434" y="1575596"/>
            <a:ext cx="10871564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заданиям и критериям ШЭ ВсОШ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кодам участников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публикации результатов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форс-мажорным ситуациям по время выполнения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+79373693529 Гульфия Ильдаровна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olimpiadarb@yandex.ru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E1659C1F-5F08-063A-C04D-5AE1E81042E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E3BE25CA-CC26-E110-F087-2DA5E110931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7A73AD-BE14-B9CC-835F-6DD030ABF9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9841" y="4065790"/>
            <a:ext cx="1975275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4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6581F-060A-BC78-DC9D-D6CEFF44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DB2FC-DED8-EC4E-4F25-8826BABFC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334" y="144781"/>
            <a:ext cx="10515600" cy="1325563"/>
          </a:xfrm>
        </p:spPr>
        <p:txBody>
          <a:bodyPr>
            <a:normAutofit/>
          </a:bodyPr>
          <a:lstStyle/>
          <a:p>
            <a:pPr lvl="0" algn="ctr">
              <a:tabLst>
                <a:tab pos="198120" algn="l"/>
              </a:tabLst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Сириус.Курсы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0B16837-0DE6-1D17-6E69-445C77BC5E8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176411E6-9ABB-C491-F496-2C8A8547ED0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FF2C31C6-137D-799F-D6D5-C32ED24CA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r>
              <a:rPr lang="ru-RU" dirty="0"/>
              <a:t>1 группа: 6 обязательных предмета – астрономия, биология, информатика, математика, физика, химия.</a:t>
            </a:r>
          </a:p>
          <a:p>
            <a:endParaRPr lang="ru-RU" dirty="0"/>
          </a:p>
          <a:p>
            <a:r>
              <a:rPr lang="ru-RU" dirty="0"/>
              <a:t>2 группа: 4 дополнительных предмета – </a:t>
            </a:r>
            <a:r>
              <a:rPr lang="ru-RU" dirty="0" err="1"/>
              <a:t>ОБиЗР</a:t>
            </a:r>
            <a:r>
              <a:rPr lang="ru-RU" dirty="0"/>
              <a:t>, искусство (МХК), экология, экономика.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173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ADA7B-2B05-67F6-0C2F-EA598BCD0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9E23C-08A7-460B-2BF3-557FB551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-39836"/>
            <a:ext cx="10515600" cy="9060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196C054-29A3-E54B-136F-5D4707E5232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5" y="12684"/>
            <a:ext cx="1236066" cy="245966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9546C740-1449-B722-02A2-EBF0E4696AF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5" y="290224"/>
            <a:ext cx="936953" cy="24596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DF85E101-E06A-4FC6-9D2D-109CE0F92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8771"/>
            <a:ext cx="10972800" cy="525819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группа </a:t>
            </a:r>
          </a:p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(астрономия, биология, информатика, математика, физика, химия):</a:t>
            </a: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/>
              <a:t>За 5 дней на сайте ИМ СООП (ФИСОКО) общеобразовательные организации получают доступ к кодам участников </a:t>
            </a:r>
            <a:r>
              <a:rPr lang="en-US" dirty="0">
                <a:hlinkClick r:id="rId4"/>
              </a:rPr>
              <a:t>https://lk-soop.fioco.ru/</a:t>
            </a:r>
            <a:r>
              <a:rPr lang="ru-RU" dirty="0"/>
              <a:t> </a:t>
            </a:r>
          </a:p>
          <a:p>
            <a:r>
              <a:rPr lang="ru-RU" dirty="0"/>
              <a:t>Раздают школьникам коды участников (заранее присвоив коду ФИО участника)</a:t>
            </a:r>
          </a:p>
          <a:p>
            <a:r>
              <a:rPr lang="ru-RU" dirty="0"/>
              <a:t>Через 14 дней на сайте ИМ СООП (ФИОКО) публикуются окончательные результаты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037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ADA7B-2B05-67F6-0C2F-EA598BCD0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9E23C-08A7-460B-2BF3-557FB551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-39836"/>
            <a:ext cx="10515600" cy="9060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196C054-29A3-E54B-136F-5D4707E5232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5" y="12684"/>
            <a:ext cx="1236066" cy="245966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9546C740-1449-B722-02A2-EBF0E4696AF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5" y="290224"/>
            <a:ext cx="936953" cy="24596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DF85E101-E06A-4FC6-9D2D-109CE0F92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8771"/>
            <a:ext cx="6831590" cy="52581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группа </a:t>
            </a:r>
          </a:p>
          <a:p>
            <a:pPr marL="0" indent="0" algn="ctr">
              <a:buNone/>
            </a:pP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ОБиЗР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искусство (МХК), экология, экономика.</a:t>
            </a: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/>
              <a:t>За 3 дня коды участников будут высланы муниципальным координаторам.</a:t>
            </a:r>
          </a:p>
          <a:p>
            <a:r>
              <a:rPr lang="ru-RU" dirty="0"/>
              <a:t>Муниципальные координаторы направляют каждой школе их коды (согласно логину школы в ФИСОКО)</a:t>
            </a:r>
          </a:p>
          <a:p>
            <a:r>
              <a:rPr lang="ru-RU" dirty="0"/>
              <a:t>Через 14 дней на почты муниципальных координаторов будут высланы окончательные итоги.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34BA5F-55B2-FDF9-CC61-89FD7B186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179" y="1577526"/>
            <a:ext cx="3828910" cy="453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9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ADA7B-2B05-67F6-0C2F-EA598BCD0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9E23C-08A7-460B-2BF3-557FB551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-39836"/>
            <a:ext cx="10515600" cy="9060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0196C054-29A3-E54B-136F-5D4707E5232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5" y="12684"/>
            <a:ext cx="1236066" cy="245966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9546C740-1449-B722-02A2-EBF0E4696AF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5" y="290224"/>
            <a:ext cx="936953" cy="24596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DF85E101-E06A-4FC6-9D2D-109CE0F92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811" y="1471353"/>
            <a:ext cx="11032375" cy="3807229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Автоматическая проверка заданий платформой </a:t>
            </a:r>
            <a:r>
              <a:rPr lang="ru-RU" dirty="0" err="1"/>
              <a:t>Сириус.Курсы</a:t>
            </a:r>
            <a:endParaRPr lang="ru-RU" dirty="0"/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Предварительные результаты через 7 дней по коду участника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Заявление о несогласии с выставленными баллами (к учителю или в РПМК на почту </a:t>
            </a:r>
            <a:r>
              <a:rPr lang="en-US" dirty="0"/>
              <a:t>olimpiadarb@yandex.ru</a:t>
            </a:r>
            <a:r>
              <a:rPr lang="ru-RU" dirty="0"/>
              <a:t>)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Окончательные результаты через 14 дней по коду участника</a:t>
            </a:r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Платформа выполнения заданий </a:t>
            </a:r>
            <a:r>
              <a:rPr lang="en-US" dirty="0">
                <a:hlinkClick r:id="rId4"/>
              </a:rPr>
              <a:t>https://uts.sirius.online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182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8F03A-ED78-4575-4713-B1461DCB7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7E0DE7-9B02-6BDC-3256-C0D9B949A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791" y="-192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«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выполнения онлайн-туров школьного этапа ВсОШ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B01A60F4-EC38-366D-A3B4-AD091D561C3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BCEBFF43-43C9-17A0-3B2B-8D521164FC1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8B2BBAEF-AFE3-0181-EE85-20D07FD1A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568" y="1178480"/>
            <a:ext cx="10515600" cy="4351338"/>
          </a:xfrm>
        </p:spPr>
        <p:txBody>
          <a:bodyPr/>
          <a:lstStyle/>
          <a:p>
            <a:endParaRPr lang="ru-RU" dirty="0">
              <a:hlinkClick r:id="rId4"/>
            </a:endParaRPr>
          </a:p>
          <a:p>
            <a:endParaRPr lang="ru-RU" dirty="0">
              <a:hlinkClick r:id="rId4"/>
            </a:endParaRPr>
          </a:p>
          <a:p>
            <a:r>
              <a:rPr lang="en-US" dirty="0">
                <a:hlinkClick r:id="rId4"/>
              </a:rPr>
              <a:t>https://uts.sirius.online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Пример кода участника:</a:t>
            </a:r>
          </a:p>
          <a:p>
            <a:r>
              <a:rPr lang="en-US" dirty="0"/>
              <a:t>7792/edu023484/10/4wvq2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915F91-3EA4-42EF-B90B-260CE8CD3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284" y="1414385"/>
            <a:ext cx="6117496" cy="492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00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EDB4A-D3C1-09FA-C555-728D8107C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EF6B9-DCD6-CC3E-FA26-41CD88B9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393" y="302683"/>
            <a:ext cx="10515600" cy="6865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Сириус олимп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https://siriusolymp.ru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2AA10267-B54A-535C-0D4D-0BE6D114E0B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A7B15044-4096-10B2-B57E-86029B3C5EF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8D93AB7D-7AB5-7218-2A03-CA4A6B957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4" y="1339392"/>
            <a:ext cx="4966607" cy="510540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6276A8-417C-35DB-65C6-BBCE6596E7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93" y="1271848"/>
            <a:ext cx="5224587" cy="449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55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EDB4A-D3C1-09FA-C555-728D8107C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EF6B9-DCD6-CC3E-FA26-41CD88B9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393" y="302683"/>
            <a:ext cx="10515600" cy="6865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ЦРТ Аврора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https://avroracenter.com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2AA10267-B54A-535C-0D4D-0BE6D114E0B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A7B15044-4096-10B2-B57E-86029B3C5EF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8100EDE-EB1D-DD74-C8DD-D1A3FFE5E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58" y="1609494"/>
            <a:ext cx="8220884" cy="4351338"/>
          </a:xfrm>
        </p:spPr>
      </p:pic>
    </p:spTree>
    <p:extLst>
      <p:ext uri="{BB962C8B-B14F-4D97-AF65-F5344CB8AC3E}">
        <p14:creationId xmlns:p14="http://schemas.microsoft.com/office/powerpoint/2010/main" val="229838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989CA-C3C1-372E-7BBE-B0087BDA4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7F6FB-24F9-9D18-2C30-A5E3696E4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426" y="129325"/>
            <a:ext cx="10683240" cy="162587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обеспечение на сайтах организаторов школьного и муниципального этапов ВсОШ: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09AA48E-F734-96AC-8B7A-D413DCE627F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1FB947A7-1E73-C4F8-8DD8-C8A35990733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9A83AE2E-B99B-6869-FD9A-CFAC19A1F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6538"/>
            <a:ext cx="10515600" cy="478042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1. 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27.11.2020 года № 678 «Об утверждении Порядка проведения всероссийской олимпиады школьников»</a:t>
            </a:r>
          </a:p>
          <a:p>
            <a:r>
              <a:rPr lang="ru-RU" dirty="0"/>
              <a:t>2. Региональные приказы о проведении ВсОШ (№ 1920, № 1962)</a:t>
            </a:r>
          </a:p>
          <a:p>
            <a:r>
              <a:rPr lang="ru-RU" dirty="0"/>
              <a:t>3. Муниципальные приказы о проведении ВсОШ </a:t>
            </a:r>
          </a:p>
          <a:p>
            <a:r>
              <a:rPr lang="ru-RU" dirty="0"/>
              <a:t>4. График школьного этапа ВсОШ </a:t>
            </a:r>
          </a:p>
          <a:p>
            <a:r>
              <a:rPr lang="ru-RU" dirty="0"/>
              <a:t>5. Организационно-технологическая модель проведения ВсОШ</a:t>
            </a:r>
          </a:p>
          <a:p>
            <a:r>
              <a:rPr lang="ru-RU" dirty="0"/>
              <a:t>6. Методические рекомендации по проведению школьного и муниципального этапов всероссийской олимпиады школьников в 2023/24 учебном году по 24 общеобразовательным предметам</a:t>
            </a:r>
          </a:p>
          <a:p>
            <a:r>
              <a:rPr lang="ru-RU" dirty="0"/>
              <a:t>7. Требования к проведению школьного этапа ВсОШ по всем предметам</a:t>
            </a:r>
          </a:p>
          <a:p>
            <a:r>
              <a:rPr lang="ru-RU" dirty="0"/>
              <a:t>8. Формы для участия во ВсОШ (формы заявлений на участие, апелляцию, согласие на обработку ПД)</a:t>
            </a:r>
          </a:p>
          <a:p>
            <a:r>
              <a:rPr lang="ru-RU" dirty="0"/>
              <a:t>9. Горячая линия: муниципальный координатор с контактами (номер телефона, электронная почта)</a:t>
            </a:r>
          </a:p>
          <a:p>
            <a:r>
              <a:rPr lang="ru-RU" dirty="0"/>
              <a:t>10. Итоги школьного этапа ВсОШ (не позднее 21 дня после проведения)</a:t>
            </a:r>
          </a:p>
        </p:txBody>
      </p:sp>
    </p:spTree>
    <p:extLst>
      <p:ext uri="{BB962C8B-B14F-4D97-AF65-F5344CB8AC3E}">
        <p14:creationId xmlns:p14="http://schemas.microsoft.com/office/powerpoint/2010/main" val="3915409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512</Words>
  <Application>Microsoft Office PowerPoint</Application>
  <PresentationFormat>Широкоэкранный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Предметы, проводимые на платформе «Сириус.Курсы»</vt:lpstr>
      <vt:lpstr>Предметы, проводимые на платформе «Сириус.Курсы»</vt:lpstr>
      <vt:lpstr>Предметы, проводимые на платформе «Сириус.Курсы»</vt:lpstr>
      <vt:lpstr>Предметы, проводимые на платформе «Сириус.Курсы»</vt:lpstr>
      <vt:lpstr>Платформа «Сириус.Курсы» для выполнения онлайн-туров школьного этапа ВсОШ</vt:lpstr>
      <vt:lpstr>Информационные системы  Сайт Сириус олимп https://siriusolymp.ru </vt:lpstr>
      <vt:lpstr>Информационные системы  Сайт ЦРТ Аврора https://avroracenter.com </vt:lpstr>
      <vt:lpstr>Информационное обеспечение на сайтах организаторов школьного и муниципального этапов ВсОШ:</vt:lpstr>
      <vt:lpstr>Формы отчетов о проведении школьного этапа ВсОШ  в срок до 13 ноября</vt:lpstr>
      <vt:lpstr>Инструкция для участника</vt:lpstr>
      <vt:lpstr>Контакты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Васильева Татьяна Васильевна</dc:creator>
  <cp:lastModifiedBy>Avrora1</cp:lastModifiedBy>
  <cp:revision>36</cp:revision>
  <dcterms:created xsi:type="dcterms:W3CDTF">2023-04-25T14:45:34Z</dcterms:created>
  <dcterms:modified xsi:type="dcterms:W3CDTF">2024-09-25T08:31:03Z</dcterms:modified>
</cp:coreProperties>
</file>